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9" r:id="rId1"/>
  </p:sldMasterIdLst>
  <p:notesMasterIdLst>
    <p:notesMasterId r:id="rId20"/>
  </p:notesMasterIdLst>
  <p:sldIdLst>
    <p:sldId id="364" r:id="rId2"/>
    <p:sldId id="386" r:id="rId3"/>
    <p:sldId id="387" r:id="rId4"/>
    <p:sldId id="393" r:id="rId5"/>
    <p:sldId id="369" r:id="rId6"/>
    <p:sldId id="374" r:id="rId7"/>
    <p:sldId id="365" r:id="rId8"/>
    <p:sldId id="366" r:id="rId9"/>
    <p:sldId id="367" r:id="rId10"/>
    <p:sldId id="370" r:id="rId11"/>
    <p:sldId id="371" r:id="rId12"/>
    <p:sldId id="373" r:id="rId13"/>
    <p:sldId id="383" r:id="rId14"/>
    <p:sldId id="368" r:id="rId15"/>
    <p:sldId id="394" r:id="rId16"/>
    <p:sldId id="396" r:id="rId17"/>
    <p:sldId id="380" r:id="rId18"/>
    <p:sldId id="395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00CC00"/>
    <a:srgbClr val="FF3300"/>
    <a:srgbClr val="800000"/>
    <a:srgbClr val="CC0000"/>
    <a:srgbClr val="FFCC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581" autoAdjust="0"/>
  </p:normalViewPr>
  <p:slideViewPr>
    <p:cSldViewPr>
      <p:cViewPr varScale="1">
        <p:scale>
          <a:sx n="61" d="100"/>
          <a:sy n="61" d="100"/>
        </p:scale>
        <p:origin x="165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ED6145B3-E129-4700-8DBA-31CFB89F846C}" type="datetimeFigureOut">
              <a:rPr lang="zh-CN" altLang="en-US"/>
              <a:pPr>
                <a:defRPr/>
              </a:pPr>
              <a:t>2016/9/5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6868600C-F3A3-48F5-B521-18BCCF905C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49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0445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/>
            <a:fld id="{45B8648C-EBDB-4F3A-8FEB-AA6B711D7084}" type="slidenum">
              <a:rPr lang="zh-CN" altLang="en-US" sz="1200"/>
              <a:pPr algn="r" eaLnBrk="1" hangingPunct="1"/>
              <a:t>13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989270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606991-DC56-4600-BAB0-EBFDEFAD03B0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48418-D3C0-410F-987B-958F10D43D11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6789DE-68B0-479A-B251-DF757DCCD1D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52DD59-3365-423A-87E8-74A2B4E1D700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020945-A97B-47A4-BE2A-C2521C3E6E4B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CB9462-AB22-4991-AD0D-919EF74A4A12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1DE2F0-97E5-4187-B3C2-05060D5018B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385D59-5F9B-496D-8E7B-C19CF6ED91A4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C0AB38-99A7-49E2-9F15-87B2DDDF34F7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66BF0C-50F5-46B2-B221-FEFA150C5BF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4CCCA3AA-8FA5-43CA-A7F3-0A5063C22D75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D6680EBD-D118-4116-AB9E-FFA2BB520B83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DAT"/><Relationship Id="rId1" Type="http://schemas.microsoft.com/office/2007/relationships/media" Target="../media/media1.DAT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DAT"/><Relationship Id="rId1" Type="http://schemas.microsoft.com/office/2007/relationships/media" Target="../media/media2.DAT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92908" y="2492896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000" b="1" dirty="0">
                <a:latin typeface="楷体" pitchFamily="49" charset="-122"/>
                <a:ea typeface="楷体" pitchFamily="49" charset="-122"/>
              </a:rPr>
              <a:t>气</a:t>
            </a:r>
            <a:r>
              <a:rPr lang="zh-CN" altLang="en-US" sz="4000" b="1" dirty="0" smtClean="0">
                <a:latin typeface="楷体" pitchFamily="49" charset="-122"/>
                <a:ea typeface="楷体" pitchFamily="49" charset="-122"/>
              </a:rPr>
              <a:t>液压传动简介</a:t>
            </a:r>
            <a:endParaRPr lang="zh-CN" altLang="en-US" sz="4000" dirty="0"/>
          </a:p>
        </p:txBody>
      </p:sp>
    </p:spTree>
  </p:cSld>
  <p:clrMapOvr>
    <a:masterClrMapping/>
  </p:clrMapOvr>
  <p:transition spd="slow" advTm="196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-1588"/>
            <a:ext cx="9232900" cy="683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litu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28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-152400" y="6289675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桥梁检修机械 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ransition spd="slow" advTm="107846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9" descr="1-1-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-100013"/>
            <a:ext cx="9251950" cy="705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92064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litu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0" y="6278563"/>
            <a:ext cx="9144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3200" dirty="0" smtClean="0">
                <a:latin typeface="楷体" pitchFamily="49" charset="-122"/>
                <a:ea typeface="楷体" pitchFamily="49" charset="-122"/>
              </a:rPr>
              <a:t>巨型天线 </a:t>
            </a:r>
            <a:endParaRPr lang="zh-CN" altLang="en-US" sz="3200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ransition spd="slow" advTm="55196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1511" y="1988840"/>
            <a:ext cx="7240975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zh-CN" altLang="en-US" sz="3600" b="1" dirty="0">
                <a:latin typeface="楷体" pitchFamily="49" charset="-122"/>
                <a:ea typeface="楷体" pitchFamily="49" charset="-122"/>
              </a:rPr>
              <a:t>液压传动的</a:t>
            </a:r>
            <a:r>
              <a:rPr lang="zh-CN" altLang="en-US" sz="3600" b="1" dirty="0" smtClean="0">
                <a:latin typeface="楷体" pitchFamily="49" charset="-122"/>
                <a:ea typeface="楷体" pitchFamily="49" charset="-122"/>
              </a:rPr>
              <a:t>特点</a:t>
            </a:r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pPr algn="ctr">
              <a:spcAft>
                <a:spcPts val="0"/>
              </a:spcAft>
            </a:pPr>
            <a:endParaRPr lang="en-US" altLang="zh-CN" sz="3600" b="1" dirty="0" smtClean="0">
              <a:latin typeface="楷体" pitchFamily="49" charset="-122"/>
              <a:ea typeface="楷体" pitchFamily="49" charset="-122"/>
            </a:endParaRPr>
          </a:p>
          <a:p>
            <a:pPr algn="ctr">
              <a:lnSpc>
                <a:spcPct val="125000"/>
              </a:lnSpc>
              <a:spcAft>
                <a:spcPts val="600"/>
              </a:spcAft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、液压传动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可以输出很大的力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75656" y="2348880"/>
            <a:ext cx="6428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    2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、液压传动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能方便地实现无级调速，调速范围广，低速性能好。液压传动控制也很方便，可实现远程控制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800" b="1" dirty="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7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75656" y="2276872"/>
            <a:ext cx="63567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    3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、液压传动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输出的运动形式为直线、旋转等多种运动方式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    </a:t>
            </a:r>
            <a:endParaRPr lang="en-US" altLang="zh-CN" sz="3200" b="1" dirty="0" smtClean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91680" y="2348880"/>
            <a:ext cx="6068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    4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、液压传动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是以液体作为工作介质，进行能量转换、传递和控制的一种传动方式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3200" b="1" dirty="0" smtClean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75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液压传动应用.D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0212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03848" y="6237312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气液压传动应用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（上）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30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气压传动应用.DA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86344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52272" y="6165335"/>
            <a:ext cx="32784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气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液压传动应用（下）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34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xfrm>
            <a:off x="1259632" y="1556792"/>
            <a:ext cx="6408712" cy="424847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*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可以利用流体介质（气体、液体）来传递能量；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*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液压传动可以输出较大的力；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*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液压传动可以准确定位，动作平稳，速度可调，可远程控制；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*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液压传动可以大负载启动、防止过载；</a:t>
            </a:r>
            <a:endParaRPr lang="en-US" altLang="zh-CN" sz="24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spcAft>
                <a:spcPct val="50000"/>
              </a:spcAft>
              <a:buFont typeface="Wingdings" pitchFamily="2" charset="2"/>
              <a:buNone/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*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价格低、效率高。</a:t>
            </a:r>
            <a:endParaRPr lang="zh-CN" altLang="en-US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0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347864" y="6251702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液压千斤顶</a:t>
            </a:r>
            <a:endParaRPr lang="zh-CN" altLang="en-US" sz="2800" b="1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4"/>
            <a:ext cx="9036496" cy="6849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36513"/>
            <a:ext cx="9161463" cy="682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288" cy="702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3402</TotalTime>
  <Words>164</Words>
  <Application>Microsoft Office PowerPoint</Application>
  <PresentationFormat>全屏显示(4:3)</PresentationFormat>
  <Paragraphs>18</Paragraphs>
  <Slides>18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楷体</vt:lpstr>
      <vt:lpstr>隶书</vt:lpstr>
      <vt:lpstr>宋体</vt:lpstr>
      <vt:lpstr>Calibri</vt:lpstr>
      <vt:lpstr>Constantia</vt:lpstr>
      <vt:lpstr>Times New Roman</vt:lpstr>
      <vt:lpstr>Wingdings</vt:lpstr>
      <vt:lpstr>Wingdings 2</vt:lpstr>
      <vt:lpstr>流畅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YG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绪论</dc:title>
  <dc:creator>wq</dc:creator>
  <cp:lastModifiedBy>wangqiang</cp:lastModifiedBy>
  <cp:revision>234</cp:revision>
  <dcterms:created xsi:type="dcterms:W3CDTF">2003-08-28T01:42:36Z</dcterms:created>
  <dcterms:modified xsi:type="dcterms:W3CDTF">2016-09-05T08:15:09Z</dcterms:modified>
</cp:coreProperties>
</file>